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8" r:id="rId5"/>
    <p:sldId id="257" r:id="rId6"/>
    <p:sldId id="271" r:id="rId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CC0099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E510383-2332-4484-9F65-6B2820C4A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619E86CC-3D2B-4F3A-9246-B77883A6E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C2E6B556-083D-4BDA-8A5E-FDB230966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64DA0-4359-4674-9558-D11EA5F2F330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6789FAD6-BEB2-4139-B35E-8D6328549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2F12C396-E345-4EC7-AB79-0E3428891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556E5-88FA-487C-8841-E87977FC9D7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0109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794B33F-F4B1-448A-8653-7A776590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8DA728E8-58C4-48B3-9E03-A6FDE94C9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F62A4EC-C816-420D-93A5-530887D1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64DA0-4359-4674-9558-D11EA5F2F330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F4DDF511-4043-4018-B496-664BEBD5F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32B20AE-D638-40E2-B2D0-6C7C4714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556E5-88FA-487C-8841-E87977FC9D7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5469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17B852FC-49DE-4E81-8F4B-99DEFFE52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53655624-A889-42FF-BCD6-69ABFE658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FF0188F7-C68F-4D4A-BB30-EBD60AFB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64DA0-4359-4674-9558-D11EA5F2F330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D21F736-AB4B-4A6D-8979-2EC1FD32D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AC38D60-13A0-4237-9AD4-4B09272E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556E5-88FA-487C-8841-E87977FC9D7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46283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A223E4B-45F6-4449-8036-9207928FF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1639430-A01C-4EF1-9FC5-288F6E18B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9BFBD25-6586-4FDE-B6E0-9FEB99E27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64DA0-4359-4674-9558-D11EA5F2F330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52150E6F-3872-42FB-B4BA-6C295CB6A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1AA8DC12-354B-4A8E-8C1A-AD3EBB50C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556E5-88FA-487C-8841-E87977FC9D7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7560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FD4D271-A100-4199-BD5C-770B906B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7C4E2B42-E010-4AB0-8244-B4C092C5F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DAB10D7-1213-46EF-AAEB-97324137D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64DA0-4359-4674-9558-D11EA5F2F330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A6968CA7-EDA0-408E-973A-938E238F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5FF11BE-C815-4C39-A9C6-BE68BF969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556E5-88FA-487C-8841-E87977FC9D7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9828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16B7265-D7CE-4F56-8817-D74A95DA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A545A7F-4632-4C82-BA42-D7B327977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213749EC-8F28-45CD-8763-9929C4D66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773918C6-DE30-4CDD-84F2-A8F99A97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64DA0-4359-4674-9558-D11EA5F2F330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B640DACF-9002-495C-B040-098B4F49E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3E73C35-28B9-4799-AB1E-96EA6A93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556E5-88FA-487C-8841-E87977FC9D7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2936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D88C6D3-EF3A-4BB6-89B3-DD79138FB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95B0C940-795C-43F6-8BB0-67869E5AD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1CE19FC6-E4FA-4756-8F80-358DEC08A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CE71973B-44F8-4917-AF38-E4AA33184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87CB95CE-66A9-4E7B-81EA-90FE6CB88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E60AECE8-F548-4530-9451-91D4120CF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64DA0-4359-4674-9558-D11EA5F2F330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EA26B8ED-3E3F-4E0D-8F2C-83BC43133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A2A6E597-0102-4614-AD48-774594EC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556E5-88FA-487C-8841-E87977FC9D7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02224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C0EF93F-8DDE-4890-B06E-826618F56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8AB4DED9-7CBC-4D11-A705-4CAEE101A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64DA0-4359-4674-9558-D11EA5F2F330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26BEDD1E-E8EE-4D57-89DD-819C29961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C1A63C0B-CEE5-40B1-8B4E-CA74107B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556E5-88FA-487C-8841-E87977FC9D7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4268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DC7E8E8C-894D-441A-B859-372A99007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64DA0-4359-4674-9558-D11EA5F2F330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91252F8C-2819-4681-A5B8-0F3166419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4B8404FF-D3B9-4826-8C62-9453D05D9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556E5-88FA-487C-8841-E87977FC9D7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5921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65BACF2-5E07-4065-84CA-B9044886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60991BE-F252-4426-9F52-0F81A162D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318AC6EA-AAC3-4466-8DA1-E7AAAAD2F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4A47A34A-0C53-4030-866E-1683B1E5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64DA0-4359-4674-9558-D11EA5F2F330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FBB6DCB4-B0C5-4C47-BEFC-2344EE99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FFA96A18-FE6A-4DF3-9EBD-FA9556CF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556E5-88FA-487C-8841-E87977FC9D7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552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6C3113F-20E2-4737-9F9D-D93FB0006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BC9E2008-AA9F-4EEA-A36B-5B651B7C2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6AF7B8C1-87F3-414C-AC41-7BDDF5F6F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8BDB87B2-4BA2-4112-99BA-48A51243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64DA0-4359-4674-9558-D11EA5F2F330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DC9BC8FC-A848-4737-A517-6D32FEF3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34366AEB-0904-49D0-B777-AB717F94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556E5-88FA-487C-8841-E87977FC9D7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2159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4562D33F-49DE-4354-B1C3-B64BEBF55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03D6715A-6B93-42D1-9D09-47F6F569F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6FD1EF83-28A7-411F-885A-16F8EFB6B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64DA0-4359-4674-9558-D11EA5F2F330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A354BA17-5F08-4307-9933-595EBB237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3243D32-6D38-4CB4-8DE3-07B6CDF71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556E5-88FA-487C-8841-E87977FC9D7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4808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hyperlink" Target="https://wordwall.net/play/9079/101/31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play/4430/037/206" TargetMode="External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wall.net/play/9079/545/796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7B8B970-94A8-4B8C-86DE-0500FE90A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A0F66899-FFAD-4800-939C-4170C03C35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6463F54-F336-4731-9578-55CB8F617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350"/>
            <a:ext cx="12192000" cy="6871854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525F7D6D-F235-4440-9E3B-CC784D30B97F}"/>
              </a:ext>
            </a:extLst>
          </p:cNvPr>
          <p:cNvSpPr txBox="1"/>
          <p:nvPr/>
        </p:nvSpPr>
        <p:spPr>
          <a:xfrm>
            <a:off x="6349896" y="1872653"/>
            <a:ext cx="5267419" cy="206210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rgbClr val="CC00CC"/>
                </a:solidFill>
              </a:rPr>
              <a:t>UNIT 1</a:t>
            </a:r>
          </a:p>
          <a:p>
            <a:r>
              <a:rPr lang="hr-HR" sz="4400" b="1" dirty="0">
                <a:solidFill>
                  <a:srgbClr val="CC00CC"/>
                </a:solidFill>
              </a:rPr>
              <a:t>LEARNING LIFE</a:t>
            </a:r>
          </a:p>
          <a:p>
            <a:r>
              <a:rPr lang="hr-HR" sz="4000" dirty="0">
                <a:solidFill>
                  <a:srgbClr val="FF66CC"/>
                </a:solidFill>
              </a:rPr>
              <a:t>COOL SUMMER, PART 2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68A8A4C-EC21-49E9-B689-4589851536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6718" y="194791"/>
            <a:ext cx="4578493" cy="646841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74C9EA4-9CE0-4980-98D8-36633FF8C86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4851154"/>
            <a:ext cx="5883150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375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7B8B970-94A8-4B8C-86DE-0500FE90A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A0F66899-FFAD-4800-939C-4170C03C35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6463F54-F336-4731-9578-55CB8F617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350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4480E78-A3FE-4148-A7CF-BA4C2909CF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08"/>
          <a:stretch/>
        </p:blipFill>
        <p:spPr>
          <a:xfrm>
            <a:off x="4758431" y="-17350"/>
            <a:ext cx="4749554" cy="688227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8059B3A-77CC-49AA-B259-394CB59660B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43896" y="1556690"/>
            <a:ext cx="6336392" cy="1834515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9F82CDB0-BFBE-4DE2-855F-EACEDB440C0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712" y="1714203"/>
            <a:ext cx="4068082" cy="1677002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86576502-9887-488B-BB04-B7EE83FABDE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26489" y="3641003"/>
            <a:ext cx="7358510" cy="3005588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878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7B8B970-94A8-4B8C-86DE-0500FE90A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A0F66899-FFAD-4800-939C-4170C03C35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6463F54-F336-4731-9578-55CB8F617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350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8D2B6BB-3E67-4321-9530-70EFA095E1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1820" y="-17350"/>
            <a:ext cx="4731959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FA10BDD-7D2D-4668-A22C-AB49D65F4D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90186" y="193181"/>
            <a:ext cx="2211445" cy="2487875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10">
            <a:hlinkClick r:id="rId7"/>
            <a:extLst>
              <a:ext uri="{FF2B5EF4-FFF2-40B4-BE49-F238E27FC236}">
                <a16:creationId xmlns:a16="http://schemas.microsoft.com/office/drawing/2014/main" xmlns="" id="{F7C78A0F-FD9A-4190-B83D-996F78D6FE2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03995" y="5175682"/>
            <a:ext cx="3030492" cy="68168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D4FF09FC-9325-4FF2-ABD1-1653BFFB39C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1418" y="3781223"/>
            <a:ext cx="7459055" cy="2616407"/>
          </a:xfrm>
          <a:prstGeom prst="rect">
            <a:avLst/>
          </a:prstGeom>
          <a:ln w="38100" cap="sq">
            <a:solidFill>
              <a:srgbClr val="FF33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xmlns="" id="{7C13654F-4F3E-4A55-B1F7-BF80F7226433}"/>
              </a:ext>
            </a:extLst>
          </p:cNvPr>
          <p:cNvSpPr/>
          <p:nvPr/>
        </p:nvSpPr>
        <p:spPr>
          <a:xfrm>
            <a:off x="2450649" y="4194957"/>
            <a:ext cx="1035729" cy="226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>
                <a:solidFill>
                  <a:srgbClr val="CC00CC"/>
                </a:solidFill>
              </a:rPr>
              <a:t>premier</a:t>
            </a:r>
            <a:endParaRPr lang="hr-HR" dirty="0">
              <a:solidFill>
                <a:srgbClr val="CC00CC"/>
              </a:solidFill>
            </a:endParaRP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xmlns="" id="{8806A3A1-9824-4BFC-8232-0CDEE709D521}"/>
              </a:ext>
            </a:extLst>
          </p:cNvPr>
          <p:cNvSpPr/>
          <p:nvPr/>
        </p:nvSpPr>
        <p:spPr>
          <a:xfrm>
            <a:off x="2450649" y="4631048"/>
            <a:ext cx="1035729" cy="226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>
                <a:solidFill>
                  <a:srgbClr val="CC00CC"/>
                </a:solidFill>
              </a:rPr>
              <a:t>thrilling</a:t>
            </a:r>
            <a:endParaRPr lang="hr-HR" dirty="0">
              <a:solidFill>
                <a:srgbClr val="CC00CC"/>
              </a:solidFill>
            </a:endParaRP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xmlns="" id="{5A1DEC13-EADD-4351-811F-CC86CBCD1EB5}"/>
              </a:ext>
            </a:extLst>
          </p:cNvPr>
          <p:cNvSpPr/>
          <p:nvPr/>
        </p:nvSpPr>
        <p:spPr>
          <a:xfrm>
            <a:off x="2469093" y="5062324"/>
            <a:ext cx="1035729" cy="226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>
                <a:solidFill>
                  <a:srgbClr val="CC00CC"/>
                </a:solidFill>
              </a:rPr>
              <a:t>situated</a:t>
            </a:r>
            <a:endParaRPr lang="hr-HR" dirty="0">
              <a:solidFill>
                <a:srgbClr val="CC00CC"/>
              </a:solidFill>
            </a:endParaRPr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xmlns="" id="{7122141C-B443-4866-94DF-E727D7760633}"/>
              </a:ext>
            </a:extLst>
          </p:cNvPr>
          <p:cNvSpPr/>
          <p:nvPr/>
        </p:nvSpPr>
        <p:spPr>
          <a:xfrm>
            <a:off x="6705115" y="4194957"/>
            <a:ext cx="1506729" cy="527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rgbClr val="CC00CC"/>
                </a:solidFill>
              </a:rPr>
              <a:t>to </a:t>
            </a:r>
            <a:r>
              <a:rPr lang="hr-HR" sz="1600" dirty="0" err="1">
                <a:solidFill>
                  <a:srgbClr val="CC00CC"/>
                </a:solidFill>
              </a:rPr>
              <a:t>get</a:t>
            </a:r>
            <a:r>
              <a:rPr lang="hr-HR" sz="1600" dirty="0">
                <a:solidFill>
                  <a:srgbClr val="CC00CC"/>
                </a:solidFill>
              </a:rPr>
              <a:t> </a:t>
            </a:r>
            <a:r>
              <a:rPr lang="hr-HR" sz="1600" dirty="0" err="1">
                <a:solidFill>
                  <a:srgbClr val="CC00CC"/>
                </a:solidFill>
              </a:rPr>
              <a:t>in</a:t>
            </a:r>
            <a:r>
              <a:rPr lang="hr-HR" sz="1600" dirty="0">
                <a:solidFill>
                  <a:srgbClr val="CC00CC"/>
                </a:solidFill>
              </a:rPr>
              <a:t> </a:t>
            </a:r>
            <a:r>
              <a:rPr lang="hr-HR" sz="1600" dirty="0" err="1">
                <a:solidFill>
                  <a:srgbClr val="CC00CC"/>
                </a:solidFill>
              </a:rPr>
              <a:t>touch</a:t>
            </a:r>
            <a:r>
              <a:rPr lang="hr-HR" sz="1600" dirty="0">
                <a:solidFill>
                  <a:srgbClr val="CC00CC"/>
                </a:solidFill>
              </a:rPr>
              <a:t> </a:t>
            </a:r>
            <a:r>
              <a:rPr lang="hr-HR" sz="1600" dirty="0" err="1">
                <a:solidFill>
                  <a:srgbClr val="CC00CC"/>
                </a:solidFill>
              </a:rPr>
              <a:t>with</a:t>
            </a:r>
            <a:endParaRPr lang="hr-HR" sz="1600" dirty="0">
              <a:solidFill>
                <a:srgbClr val="CC00CC"/>
              </a:solidFill>
            </a:endParaRP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xmlns="" id="{6D3C96DD-C965-43AE-AF13-155F9EDF72D8}"/>
              </a:ext>
            </a:extLst>
          </p:cNvPr>
          <p:cNvSpPr/>
          <p:nvPr/>
        </p:nvSpPr>
        <p:spPr>
          <a:xfrm>
            <a:off x="6133967" y="5046704"/>
            <a:ext cx="1876722" cy="303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>
                <a:solidFill>
                  <a:srgbClr val="CC00CC"/>
                </a:solidFill>
              </a:rPr>
              <a:t>self-confidence</a:t>
            </a:r>
            <a:endParaRPr lang="hr-HR" dirty="0">
              <a:solidFill>
                <a:srgbClr val="CC00CC"/>
              </a:solidFill>
            </a:endParaRP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xmlns="" id="{22C4C3FB-0726-43E9-A902-55B863376196}"/>
              </a:ext>
            </a:extLst>
          </p:cNvPr>
          <p:cNvSpPr/>
          <p:nvPr/>
        </p:nvSpPr>
        <p:spPr>
          <a:xfrm>
            <a:off x="6333740" y="5581584"/>
            <a:ext cx="1035729" cy="226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>
                <a:solidFill>
                  <a:srgbClr val="CC00CC"/>
                </a:solidFill>
              </a:rPr>
              <a:t>routine</a:t>
            </a:r>
            <a:endParaRPr lang="hr-HR" dirty="0">
              <a:solidFill>
                <a:srgbClr val="CC00CC"/>
              </a:solidFill>
            </a:endParaRP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xmlns="" id="{77B8708F-2B16-49F5-8C80-C0E529D7412C}"/>
              </a:ext>
            </a:extLst>
          </p:cNvPr>
          <p:cNvSpPr/>
          <p:nvPr/>
        </p:nvSpPr>
        <p:spPr>
          <a:xfrm>
            <a:off x="6301988" y="5981905"/>
            <a:ext cx="1035729" cy="226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>
                <a:solidFill>
                  <a:srgbClr val="CC00CC"/>
                </a:solidFill>
              </a:rPr>
              <a:t>step</a:t>
            </a:r>
            <a:r>
              <a:rPr lang="hr-HR" dirty="0">
                <a:solidFill>
                  <a:srgbClr val="CC00CC"/>
                </a:solidFill>
              </a:rPr>
              <a:t> </a:t>
            </a:r>
            <a:r>
              <a:rPr lang="hr-HR" dirty="0" err="1">
                <a:solidFill>
                  <a:srgbClr val="CC00CC"/>
                </a:solidFill>
              </a:rPr>
              <a:t>out</a:t>
            </a:r>
            <a:endParaRPr lang="hr-HR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82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7B8B970-94A8-4B8C-86DE-0500FE90A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A0F66899-FFAD-4800-939C-4170C03C35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6463F54-F336-4731-9578-55CB8F617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227ECEC-5862-4590-9098-5592F4EA71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817" y="1868243"/>
            <a:ext cx="3608358" cy="2914895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8D48722-43F7-4191-A685-160B2EB76FE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9546" y="2889804"/>
            <a:ext cx="6063736" cy="2845833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17793A81-69CE-4A68-94F2-0ABDD7CCF4D5}"/>
              </a:ext>
            </a:extLst>
          </p:cNvPr>
          <p:cNvSpPr/>
          <p:nvPr/>
        </p:nvSpPr>
        <p:spPr>
          <a:xfrm>
            <a:off x="2241785" y="3150296"/>
            <a:ext cx="278422" cy="2838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CC00CC"/>
                </a:solidFill>
              </a:rPr>
              <a:t>1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xmlns="" id="{897A7367-8F19-4FFB-B3CE-FC2DCE2D5725}"/>
              </a:ext>
            </a:extLst>
          </p:cNvPr>
          <p:cNvSpPr/>
          <p:nvPr/>
        </p:nvSpPr>
        <p:spPr>
          <a:xfrm>
            <a:off x="2241785" y="3526225"/>
            <a:ext cx="278422" cy="2838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CC00CC"/>
                </a:solidFill>
              </a:rPr>
              <a:t>2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FAF7A27B-ED2D-45E4-968A-03E10C50473D}"/>
              </a:ext>
            </a:extLst>
          </p:cNvPr>
          <p:cNvSpPr/>
          <p:nvPr/>
        </p:nvSpPr>
        <p:spPr>
          <a:xfrm>
            <a:off x="2241785" y="2798102"/>
            <a:ext cx="278422" cy="2838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CC00CC"/>
                </a:solidFill>
              </a:rPr>
              <a:t>3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57662788-08BA-44AC-9579-49B7C48594D8}"/>
              </a:ext>
            </a:extLst>
          </p:cNvPr>
          <p:cNvSpPr/>
          <p:nvPr/>
        </p:nvSpPr>
        <p:spPr>
          <a:xfrm>
            <a:off x="2241785" y="3854565"/>
            <a:ext cx="278422" cy="2838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CC00CC"/>
                </a:solidFill>
              </a:rPr>
              <a:t>4</a:t>
            </a: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xmlns="" id="{FD881382-0126-416C-B82E-32CA61DA1A50}"/>
              </a:ext>
            </a:extLst>
          </p:cNvPr>
          <p:cNvSpPr/>
          <p:nvPr/>
        </p:nvSpPr>
        <p:spPr>
          <a:xfrm>
            <a:off x="2241785" y="4261792"/>
            <a:ext cx="278422" cy="2838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CC00CC"/>
                </a:solidFill>
              </a:rPr>
              <a:t>5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xmlns="" id="{8D11C4D6-D546-4D35-8303-07F254D5B6FF}"/>
              </a:ext>
            </a:extLst>
          </p:cNvPr>
          <p:cNvSpPr/>
          <p:nvPr/>
        </p:nvSpPr>
        <p:spPr>
          <a:xfrm>
            <a:off x="2241785" y="2388325"/>
            <a:ext cx="278422" cy="2838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CC00CC"/>
                </a:solidFill>
              </a:rPr>
              <a:t>6</a:t>
            </a: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xmlns="" id="{58505FE0-2FBE-48AF-8866-B9B017D1CD25}"/>
              </a:ext>
            </a:extLst>
          </p:cNvPr>
          <p:cNvSpPr/>
          <p:nvPr/>
        </p:nvSpPr>
        <p:spPr>
          <a:xfrm>
            <a:off x="8655728" y="3435928"/>
            <a:ext cx="1447060" cy="97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err="1">
                <a:solidFill>
                  <a:srgbClr val="CC00CC"/>
                </a:solidFill>
              </a:rPr>
              <a:t>mother</a:t>
            </a:r>
            <a:r>
              <a:rPr lang="hr-HR" sz="1600" dirty="0">
                <a:solidFill>
                  <a:srgbClr val="CC00CC"/>
                </a:solidFill>
              </a:rPr>
              <a:t> </a:t>
            </a:r>
            <a:r>
              <a:rPr lang="hr-HR" sz="1600" dirty="0" err="1">
                <a:solidFill>
                  <a:srgbClr val="CC00CC"/>
                </a:solidFill>
              </a:rPr>
              <a:t>tongue</a:t>
            </a:r>
            <a:endParaRPr lang="hr-HR" sz="1600" dirty="0">
              <a:solidFill>
                <a:srgbClr val="CC00CC"/>
              </a:solidFill>
            </a:endParaRPr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xmlns="" id="{48DAE0E9-DDC2-4E11-9EFF-B22E7CA22EEC}"/>
              </a:ext>
            </a:extLst>
          </p:cNvPr>
          <p:cNvSpPr/>
          <p:nvPr/>
        </p:nvSpPr>
        <p:spPr>
          <a:xfrm>
            <a:off x="6405266" y="3727023"/>
            <a:ext cx="1294487" cy="166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CC00CC"/>
                </a:solidFill>
              </a:rPr>
              <a:t>wide </a:t>
            </a:r>
            <a:r>
              <a:rPr lang="hr-HR" dirty="0" err="1">
                <a:solidFill>
                  <a:srgbClr val="CC00CC"/>
                </a:solidFill>
              </a:rPr>
              <a:t>range</a:t>
            </a:r>
            <a:endParaRPr lang="hr-HR" dirty="0">
              <a:solidFill>
                <a:srgbClr val="CC00CC"/>
              </a:solidFill>
            </a:endParaRP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xmlns="" id="{B0718903-B10C-4F98-92C6-9C3271AAB9BC}"/>
              </a:ext>
            </a:extLst>
          </p:cNvPr>
          <p:cNvSpPr/>
          <p:nvPr/>
        </p:nvSpPr>
        <p:spPr>
          <a:xfrm>
            <a:off x="9859285" y="4102263"/>
            <a:ext cx="1803086" cy="159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err="1">
                <a:solidFill>
                  <a:srgbClr val="CC00CC"/>
                </a:solidFill>
              </a:rPr>
              <a:t>foreign</a:t>
            </a:r>
            <a:r>
              <a:rPr lang="hr-HR" sz="1600" dirty="0">
                <a:solidFill>
                  <a:srgbClr val="CC00CC"/>
                </a:solidFill>
              </a:rPr>
              <a:t> </a:t>
            </a:r>
            <a:r>
              <a:rPr lang="hr-HR" sz="1600" dirty="0" err="1">
                <a:solidFill>
                  <a:srgbClr val="CC00CC"/>
                </a:solidFill>
              </a:rPr>
              <a:t>languages</a:t>
            </a:r>
            <a:endParaRPr lang="hr-HR" sz="1600" dirty="0">
              <a:solidFill>
                <a:srgbClr val="CC00CC"/>
              </a:solidFill>
            </a:endParaRP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xmlns="" id="{AB926772-8E04-481D-818B-5991A3D5C382}"/>
              </a:ext>
            </a:extLst>
          </p:cNvPr>
          <p:cNvSpPr/>
          <p:nvPr/>
        </p:nvSpPr>
        <p:spPr>
          <a:xfrm>
            <a:off x="7987576" y="4403719"/>
            <a:ext cx="1618063" cy="1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err="1">
                <a:solidFill>
                  <a:srgbClr val="CC00CC"/>
                </a:solidFill>
              </a:rPr>
              <a:t>outdoor</a:t>
            </a:r>
            <a:r>
              <a:rPr lang="hr-HR" sz="1400" dirty="0">
                <a:solidFill>
                  <a:srgbClr val="CC00CC"/>
                </a:solidFill>
              </a:rPr>
              <a:t> </a:t>
            </a:r>
            <a:r>
              <a:rPr lang="hr-HR" sz="1400" dirty="0" err="1">
                <a:solidFill>
                  <a:srgbClr val="CC00CC"/>
                </a:solidFill>
              </a:rPr>
              <a:t>activities</a:t>
            </a:r>
            <a:endParaRPr lang="hr-HR" sz="1400" dirty="0">
              <a:solidFill>
                <a:srgbClr val="CC00CC"/>
              </a:solidFill>
            </a:endParaRP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xmlns="" id="{FC92DC9A-5EB6-43D6-A474-7F72991DE4AB}"/>
              </a:ext>
            </a:extLst>
          </p:cNvPr>
          <p:cNvSpPr/>
          <p:nvPr/>
        </p:nvSpPr>
        <p:spPr>
          <a:xfrm>
            <a:off x="8373167" y="4763514"/>
            <a:ext cx="1312371" cy="1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err="1">
                <a:solidFill>
                  <a:srgbClr val="CC00CC"/>
                </a:solidFill>
              </a:rPr>
              <a:t>teamwork</a:t>
            </a:r>
            <a:r>
              <a:rPr lang="hr-HR" sz="1400" dirty="0">
                <a:solidFill>
                  <a:srgbClr val="CC00CC"/>
                </a:solidFill>
              </a:rPr>
              <a:t> </a:t>
            </a:r>
            <a:r>
              <a:rPr lang="hr-HR" sz="1400" dirty="0" err="1">
                <a:solidFill>
                  <a:srgbClr val="CC00CC"/>
                </a:solidFill>
              </a:rPr>
              <a:t>skills</a:t>
            </a:r>
            <a:r>
              <a:rPr lang="hr-HR" sz="1400" dirty="0">
                <a:solidFill>
                  <a:srgbClr val="CC00CC"/>
                </a:solidFill>
              </a:rPr>
              <a:t> </a:t>
            </a:r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xmlns="" id="{53CEB9BF-C1C2-456C-8D03-205042A052AA}"/>
              </a:ext>
            </a:extLst>
          </p:cNvPr>
          <p:cNvSpPr/>
          <p:nvPr/>
        </p:nvSpPr>
        <p:spPr>
          <a:xfrm>
            <a:off x="6977306" y="5228321"/>
            <a:ext cx="1799163" cy="119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err="1">
                <a:solidFill>
                  <a:srgbClr val="CC00CC"/>
                </a:solidFill>
              </a:rPr>
              <a:t>thrilling</a:t>
            </a:r>
            <a:r>
              <a:rPr lang="hr-HR" sz="1600" dirty="0">
                <a:solidFill>
                  <a:srgbClr val="CC00CC"/>
                </a:solidFill>
              </a:rPr>
              <a:t> </a:t>
            </a:r>
            <a:r>
              <a:rPr lang="hr-HR" sz="1600" dirty="0" err="1">
                <a:solidFill>
                  <a:srgbClr val="CC00CC"/>
                </a:solidFill>
              </a:rPr>
              <a:t>adventure</a:t>
            </a:r>
            <a:r>
              <a:rPr lang="hr-HR" sz="1600" dirty="0">
                <a:solidFill>
                  <a:srgbClr val="CC00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6966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7B8B970-94A8-4B8C-86DE-0500FE90A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A0F66899-FFAD-4800-939C-4170C03C35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6463F54-F336-4731-9578-55CB8F617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350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E220C442-E08B-423C-B5F4-D946193F9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938"/>
          <a:stretch/>
        </p:blipFill>
        <p:spPr>
          <a:xfrm>
            <a:off x="689404" y="-13854"/>
            <a:ext cx="4791075" cy="687185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A853D66-FE09-49FD-B237-28B265A3931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3824" y="996427"/>
            <a:ext cx="4791075" cy="1047750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16A7DB8-FE05-4BB6-AAFF-5CC34433BB8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0311" y="2359307"/>
            <a:ext cx="4034588" cy="1635644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4D65BE9-E15D-44FF-BB2B-6158B488599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0311" y="4429987"/>
            <a:ext cx="4064971" cy="1728337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1070722-7333-40DC-8B55-808BDF1CF4C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69883" y="2913994"/>
            <a:ext cx="4802251" cy="1635644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4C6D39BB-7974-41B3-96B9-D449B1100A0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t="6777"/>
          <a:stretch/>
        </p:blipFill>
        <p:spPr>
          <a:xfrm>
            <a:off x="5811035" y="4966524"/>
            <a:ext cx="6050409" cy="1481517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115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C0C11D5-C418-490F-AEAB-D354F89EA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DF3B7F1E-BA8E-4AD8-9A8D-E50304FAE3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310" y="1757964"/>
            <a:ext cx="3695700" cy="2933700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E6B231AE-4266-40DD-9DD6-15828CF07E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90304" y="493485"/>
            <a:ext cx="3467401" cy="2205595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hlinkClick r:id="rId6"/>
            <a:extLst>
              <a:ext uri="{FF2B5EF4-FFF2-40B4-BE49-F238E27FC236}">
                <a16:creationId xmlns:a16="http://schemas.microsoft.com/office/drawing/2014/main" xmlns="" id="{4F4BC0EE-466E-4E53-8393-566DB264CA4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90804" y="4769482"/>
            <a:ext cx="3695700" cy="820774"/>
          </a:xfrm>
          <a:prstGeom prst="rect">
            <a:avLst/>
          </a:prstGeom>
        </p:spPr>
      </p:pic>
      <p:pic>
        <p:nvPicPr>
          <p:cNvPr id="9" name="Slika 8">
            <a:hlinkClick r:id="rId8"/>
            <a:extLst>
              <a:ext uri="{FF2B5EF4-FFF2-40B4-BE49-F238E27FC236}">
                <a16:creationId xmlns:a16="http://schemas.microsoft.com/office/drawing/2014/main" xmlns="" id="{202B334D-E33D-4FAC-9CB9-226E787A3B0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3242" y="5753125"/>
            <a:ext cx="3193419" cy="73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441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39</Words>
  <Application>Microsoft Office PowerPoint</Application>
  <PresentationFormat>Custom</PresentationFormat>
  <Paragraphs>22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Tema sustava Office</vt:lpstr>
      <vt:lpstr>Slide 1</vt:lpstr>
      <vt:lpstr>Slide 2</vt:lpstr>
      <vt:lpstr>Slide 3</vt:lpstr>
      <vt:lpstr>Slide 4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Sandra Štambuk</dc:creator>
  <cp:lastModifiedBy>sk-kivanjek</cp:lastModifiedBy>
  <cp:revision>7</cp:revision>
  <dcterms:created xsi:type="dcterms:W3CDTF">2021-09-11T08:52:53Z</dcterms:created>
  <dcterms:modified xsi:type="dcterms:W3CDTF">2021-09-24T08:50:01Z</dcterms:modified>
</cp:coreProperties>
</file>